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B0D8-F93D-46C3-8EF2-8DABD0AC4034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BD5E8-89BA-47A0-883F-C94F1CE4A3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28575"/>
            <a:ext cx="91059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82" y="0"/>
            <a:ext cx="9159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M19</dc:creator>
  <cp:lastModifiedBy>M19</cp:lastModifiedBy>
  <cp:revision>4</cp:revision>
  <dcterms:created xsi:type="dcterms:W3CDTF">2015-11-04T17:52:38Z</dcterms:created>
  <dcterms:modified xsi:type="dcterms:W3CDTF">2015-11-04T18:26:58Z</dcterms:modified>
</cp:coreProperties>
</file>